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5" r:id="rId5"/>
    <p:sldId id="272" r:id="rId6"/>
    <p:sldId id="259" r:id="rId7"/>
    <p:sldId id="261" r:id="rId8"/>
    <p:sldId id="262" r:id="rId9"/>
    <p:sldId id="264" r:id="rId10"/>
    <p:sldId id="270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A4CC8-8841-4DB1-9975-650ED0ACAA95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2DD5-073B-45C0-B501-989340D3C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99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DD5-073B-45C0-B501-989340D3C1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2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2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6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095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22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718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77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16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6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18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1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99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11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40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17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2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52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A606-1B23-4436-8DA6-69F93619978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E570A6-A59E-4CFC-8770-47C3124FF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66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616" y="0"/>
            <a:ext cx="8964612" cy="3797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en-US" sz="8800" dirty="0" smtClean="0">
                <a:latin typeface="Berlin Sans FB Demi" panose="020E0802020502020306" pitchFamily="34" charset="0"/>
              </a:rPr>
              <a:t>EMAR MARBLE</a:t>
            </a:r>
            <a:r>
              <a:rPr lang="ru-RU" sz="8800" dirty="0">
                <a:latin typeface="Berlin Sans FB Demi" panose="020E0802020502020306" pitchFamily="34" charset="0"/>
              </a:rPr>
              <a:t/>
            </a:r>
            <a:br>
              <a:rPr lang="ru-RU" sz="8800" dirty="0">
                <a:latin typeface="Berlin Sans FB Demi" panose="020E0802020502020306" pitchFamily="34" charset="0"/>
              </a:rPr>
            </a:br>
            <a:r>
              <a:rPr lang="ru-RU" sz="8800" dirty="0">
                <a:latin typeface="Berlin Sans FB Demi" panose="020E0802020502020306" pitchFamily="34" charset="0"/>
              </a:rPr>
              <a:t/>
            </a:r>
            <a:br>
              <a:rPr lang="ru-RU" sz="8800" dirty="0">
                <a:latin typeface="Berlin Sans FB Demi" panose="020E0802020502020306" pitchFamily="34" charset="0"/>
              </a:rPr>
            </a:br>
            <a:r>
              <a:rPr lang="ru-RU" sz="8800" dirty="0" smtClean="0">
                <a:latin typeface="Berlin Sans FB Demi" panose="020E0802020502020306" pitchFamily="34" charset="0"/>
              </a:rPr>
              <a:t/>
            </a:r>
            <a:br>
              <a:rPr lang="ru-RU" sz="8800" dirty="0" smtClean="0">
                <a:latin typeface="Berlin Sans FB Demi" panose="020E0802020502020306" pitchFamily="34" charset="0"/>
              </a:rPr>
            </a:b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936" y="3007947"/>
            <a:ext cx="8812212" cy="19996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Мраморные мойки  с защитным покрытием Гелькоут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Смесители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159663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82" y="423957"/>
            <a:ext cx="6981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Смеситель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EMAR MARBLE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565" y="1614073"/>
            <a:ext cx="868641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Смеситель идеально подходят к мойке,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гармонирует с ней по цвету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Прекрасно вписывается в интерьер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Легко моется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Смеситель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EMAR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MARBLE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ЕСМ-20 - отличное решение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любой кухни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93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9400" y="749300"/>
            <a:ext cx="425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Смеситель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ECM-20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8489" y="2133795"/>
            <a:ext cx="3152775" cy="4203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3806" y="2133796"/>
            <a:ext cx="3152775" cy="420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0649" y="2105660"/>
            <a:ext cx="4284133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53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894" y="419295"/>
            <a:ext cx="6654800" cy="177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Смесители </a:t>
            </a:r>
            <a:r>
              <a:rPr lang="en-US" sz="3600" b="1" i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EMAR </a:t>
            </a:r>
            <a:r>
              <a:rPr lang="en-US" sz="3600" b="1" i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MARBLE</a:t>
            </a:r>
            <a:endParaRPr lang="ru-RU" sz="3600" b="1" i="1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530" y="1308456"/>
            <a:ext cx="81211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Гарантия на смеситель 3 года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Картридж и кран букса керамические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Смеситель изготовлен из латуни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комплекте все для установки смесителя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(гибкая подводка, крепления)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76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19300" y="685800"/>
            <a:ext cx="101727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КУХОННЫЕ МОЙКИ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EMAR MARBLE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года - гарантия от производителя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Мойки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EMAR MARBLE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обладают высокой механической прочностью (80% натуральная мраморная крошка различных фракций и 20% экологически чистых полиэфирных смол).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Гелькоут – непористый защитный внешний слой, обеспечивающий безопасность и удобство в уходе за мойкой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Мойка не выгорает, в ней не распространяются микробы и бактерии.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В комплекте есть все необходимое для установки. (Система слива, силикон)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8988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5679" y="614570"/>
            <a:ext cx="6495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Размер моек для любой кухни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6253" y="1716258"/>
            <a:ext cx="83702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Мойка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EMAR MARBLE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ЕММ-047 представлена в 4 цветовых решениях.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Единую стилевую композицию составит мойка в сочетании со смесителем, подобранным в цвет! </a:t>
            </a:r>
          </a:p>
        </p:txBody>
      </p:sp>
    </p:spTree>
    <p:extLst>
      <p:ext uri="{BB962C8B-B14F-4D97-AF65-F5344CB8AC3E}">
        <p14:creationId xmlns:p14="http://schemas.microsoft.com/office/powerpoint/2010/main" xmlns="" val="78463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570" y="5986455"/>
            <a:ext cx="684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Представлены в 4 цветах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742" y="0"/>
            <a:ext cx="628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195" y="1374939"/>
            <a:ext cx="2599583" cy="18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2863" y="1408155"/>
            <a:ext cx="2651198" cy="18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922" y="3633850"/>
            <a:ext cx="2832772" cy="163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9348" y="3377046"/>
            <a:ext cx="2751249" cy="19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73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130975" y="266339"/>
            <a:ext cx="52185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EMAR MARBLE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ЕММ-047 схема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\\1s\Общая\Евгения\EMAR MARBLE\Мойки фото\ЕММ-047\047 Ниагара.jpg"/>
          <p:cNvPicPr>
            <a:picLocks noChangeAspect="1" noChangeArrowheads="1"/>
          </p:cNvPicPr>
          <p:nvPr/>
        </p:nvPicPr>
        <p:blipFill>
          <a:blip r:embed="rId2" cstate="print"/>
          <a:srcRect l="21182" t="4992" r="15585" b="7365"/>
          <a:stretch>
            <a:fillRect/>
          </a:stretch>
        </p:blipFill>
        <p:spPr bwMode="auto">
          <a:xfrm>
            <a:off x="2266383" y="977388"/>
            <a:ext cx="2258115" cy="2086446"/>
          </a:xfrm>
          <a:prstGeom prst="rect">
            <a:avLst/>
          </a:prstGeom>
          <a:noFill/>
        </p:spPr>
      </p:pic>
      <p:pic>
        <p:nvPicPr>
          <p:cNvPr id="2051" name="Picture 3" descr="\\1s\Общая\Евгения\EMAR MARBLE\Мойки фото\ЕММ-047\047 Перу.jpg"/>
          <p:cNvPicPr>
            <a:picLocks noChangeAspect="1" noChangeArrowheads="1"/>
          </p:cNvPicPr>
          <p:nvPr/>
        </p:nvPicPr>
        <p:blipFill>
          <a:blip r:embed="rId3" cstate="print"/>
          <a:srcRect l="20253" t="6485" r="21740" b="6977"/>
          <a:stretch>
            <a:fillRect/>
          </a:stretch>
        </p:blipFill>
        <p:spPr bwMode="auto">
          <a:xfrm>
            <a:off x="4548249" y="961901"/>
            <a:ext cx="2173185" cy="2161309"/>
          </a:xfrm>
          <a:prstGeom prst="rect">
            <a:avLst/>
          </a:prstGeom>
          <a:noFill/>
        </p:spPr>
      </p:pic>
      <p:pic>
        <p:nvPicPr>
          <p:cNvPr id="2052" name="Picture 4" descr="\\1s\Общая\Евгения\EMAR MARBLE\Мойки фото\ЕММ-047\047 Сафари.jpg"/>
          <p:cNvPicPr>
            <a:picLocks noChangeAspect="1" noChangeArrowheads="1"/>
          </p:cNvPicPr>
          <p:nvPr/>
        </p:nvPicPr>
        <p:blipFill>
          <a:blip r:embed="rId4" cstate="print"/>
          <a:srcRect l="22979" t="4487" r="17632" b="5116"/>
          <a:stretch>
            <a:fillRect/>
          </a:stretch>
        </p:blipFill>
        <p:spPr bwMode="auto">
          <a:xfrm>
            <a:off x="6840189" y="961902"/>
            <a:ext cx="2083173" cy="2113808"/>
          </a:xfrm>
          <a:prstGeom prst="rect">
            <a:avLst/>
          </a:prstGeom>
          <a:noFill/>
        </p:spPr>
      </p:pic>
      <p:pic>
        <p:nvPicPr>
          <p:cNvPr id="2053" name="Picture 5" descr="\\1s\Общая\Евгения\EMAR MARBLE\Мойки фото\ЕММ-047\047 Сахара.jpg"/>
          <p:cNvPicPr>
            <a:picLocks noChangeAspect="1" noChangeArrowheads="1"/>
          </p:cNvPicPr>
          <p:nvPr/>
        </p:nvPicPr>
        <p:blipFill>
          <a:blip r:embed="rId5" cstate="print"/>
          <a:srcRect l="22849" t="4214" r="17887" b="7304"/>
          <a:stretch>
            <a:fillRect/>
          </a:stretch>
        </p:blipFill>
        <p:spPr bwMode="auto">
          <a:xfrm>
            <a:off x="8977745" y="950027"/>
            <a:ext cx="2135708" cy="2125682"/>
          </a:xfrm>
          <a:prstGeom prst="rect">
            <a:avLst/>
          </a:prstGeom>
          <a:noFill/>
        </p:spPr>
      </p:pic>
      <p:pic>
        <p:nvPicPr>
          <p:cNvPr id="2054" name="Picture 6" descr="\\1s\Общая\Евгения\EMAR MARBLE\Мойки схема\ЕММ-0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8635" y="3070260"/>
            <a:ext cx="5117853" cy="378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785771" y="815197"/>
            <a:ext cx="4292138" cy="4053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1868" y="284447"/>
            <a:ext cx="40790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Хорошая отливка 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правильная 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геометрия 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  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Идеальное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прилегание 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столешнице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55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8300" y="1858433"/>
            <a:ext cx="3644900" cy="4859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340" y="510412"/>
            <a:ext cx="6670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ойка комплектуется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системой слива и силиконом.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9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5900" y="2019300"/>
            <a:ext cx="6451600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8839" y="571500"/>
            <a:ext cx="10360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Мойка имеет жесткую коробку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 дополнительными ребрами жесткости внутри</a:t>
            </a:r>
          </a:p>
          <a:p>
            <a:pPr algn="ctr"/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71" y="782515"/>
            <a:ext cx="989014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Мойки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EMAR MARBLE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имеет четкую геометрию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Обладает хорошей прочностью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Поглощают шум 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Экологичны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Долговечны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Легко моются и просты в использовании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951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381</TotalTime>
  <Words>159</Words>
  <Application>Microsoft Office PowerPoint</Application>
  <PresentationFormat>Произвольный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 EMAR MARBLE   </vt:lpstr>
      <vt:lpstr>КУХОННЫЕ МОЙКИ EMAR MARBLE   3 года - гарантия от производителя.  Мойки EMAR MARBLE обладают высокой механической прочностью (80% натуральная мраморная крошка различных фракций и 20% экологически чистых полиэфирных смол).  Гелькоут – непористый защитный внешний слой, обеспечивающий безопасность и удобство в уходе за мойкой.   Мойка не выгорает, в ней не распространяются микробы и бактерии.  В комплекте есть все необходимое для установки. (Система слива, силикон)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Новинка  EMAR MARBLE</dc:title>
  <dc:creator>manager2</dc:creator>
  <cp:lastModifiedBy>manager1</cp:lastModifiedBy>
  <cp:revision>46</cp:revision>
  <dcterms:created xsi:type="dcterms:W3CDTF">2020-02-11T05:35:11Z</dcterms:created>
  <dcterms:modified xsi:type="dcterms:W3CDTF">2021-03-29T02:27:10Z</dcterms:modified>
</cp:coreProperties>
</file>